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499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06" autoAdjust="0"/>
  </p:normalViewPr>
  <p:slideViewPr>
    <p:cSldViewPr snapToGrid="0">
      <p:cViewPr>
        <p:scale>
          <a:sx n="39" d="100"/>
          <a:sy n="39" d="100"/>
        </p:scale>
        <p:origin x="-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364468"/>
            <a:ext cx="27539395" cy="1566641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3635039"/>
            <a:ext cx="24299466" cy="10864405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84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0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95795"/>
            <a:ext cx="6986096" cy="381348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95795"/>
            <a:ext cx="20553298" cy="3813480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9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19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1218582"/>
            <a:ext cx="27944386" cy="1871844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0114111"/>
            <a:ext cx="27944386" cy="984358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2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978973"/>
            <a:ext cx="13769697" cy="2855162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978973"/>
            <a:ext cx="13769697" cy="2855162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50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5804"/>
            <a:ext cx="27944386" cy="869778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031075"/>
            <a:ext cx="13706415" cy="540616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6437235"/>
            <a:ext cx="13706415" cy="241766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031075"/>
            <a:ext cx="13773917" cy="540616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6437235"/>
            <a:ext cx="13773917" cy="241766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20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3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12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99952"/>
            <a:ext cx="10449614" cy="10499831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479072"/>
            <a:ext cx="16402140" cy="3197865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499783"/>
            <a:ext cx="10449614" cy="2501001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62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99952"/>
            <a:ext cx="10449614" cy="10499831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479072"/>
            <a:ext cx="16402140" cy="3197865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499783"/>
            <a:ext cx="10449614" cy="2501001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95804"/>
            <a:ext cx="27944386" cy="8697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978973"/>
            <a:ext cx="27944386" cy="28551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1707671"/>
            <a:ext cx="728984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FF05-7511-4DC7-9535-E3886E202C70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1707671"/>
            <a:ext cx="1093476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1707671"/>
            <a:ext cx="728984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3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>
            <a:extLst>
              <a:ext uri="{FF2B5EF4-FFF2-40B4-BE49-F238E27FC236}">
                <a16:creationId xmlns:a16="http://schemas.microsoft.com/office/drawing/2014/main" id="{A8BB04C4-CF7D-84E0-F749-5E19006ED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8141613"/>
            <a:ext cx="14354175" cy="134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Arial 25-27.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BC1592DC-9D1A-BCAC-2C55-1EB2D563B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12883527"/>
            <a:ext cx="143541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Arial 25-27.</a:t>
            </a:r>
          </a:p>
        </p:txBody>
      </p:sp>
      <p:sp>
        <p:nvSpPr>
          <p:cNvPr id="6" name="Text Box 30">
            <a:extLst>
              <a:ext uri="{FF2B5EF4-FFF2-40B4-BE49-F238E27FC236}">
                <a16:creationId xmlns:a16="http://schemas.microsoft.com/office/drawing/2014/main" id="{A992E0E1-F34C-6F56-9FFE-86335AD82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899" y="7854226"/>
            <a:ext cx="16306799" cy="147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2800" b="1" dirty="0">
                <a:latin typeface="Arial" panose="020B0604020202020204" pitchFamily="34" charset="0"/>
                <a:cs typeface="Arial" panose="020B0604020202020204" pitchFamily="34" charset="0"/>
              </a:rPr>
              <a:t>Primer Autor1*, Segundo Autor2 y Tercer Autor2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2800" b="1" dirty="0">
                <a:latin typeface="Arial" panose="020B0604020202020204" pitchFamily="34" charset="0"/>
                <a:cs typeface="Arial" panose="020B0604020202020204" pitchFamily="34" charset="0"/>
              </a:rPr>
              <a:t>1Primera Institución, Dirección, Ciudad, Código Postal, País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2800" b="1" dirty="0">
                <a:latin typeface="Arial" panose="020B0604020202020204" pitchFamily="34" charset="0"/>
                <a:cs typeface="Arial" panose="020B0604020202020204" pitchFamily="34" charset="0"/>
              </a:rPr>
              <a:t>2Segunda Institución, Dirección, Ciudad, Código Postal, País DEJAR EN BLANCO  1er Entrega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FBBEB21B-1602-2360-C253-0EDACF549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2963" y="5870575"/>
            <a:ext cx="260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001" tIns="64499" rIns="129001" bIns="64499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MX" altLang="es-ES_tradnl" sz="4600" b="1">
              <a:solidFill>
                <a:schemeClr val="tx1"/>
              </a:solidFill>
              <a:latin typeface="Myriad Pro" pitchFamily="1" charset="0"/>
            </a:endParaRPr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C41CB237-218D-81CA-439B-0D84EFBB3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" y="9580709"/>
            <a:ext cx="32400000" cy="76200"/>
          </a:xfrm>
          <a:prstGeom prst="rect">
            <a:avLst/>
          </a:prstGeom>
          <a:solidFill>
            <a:srgbClr val="323F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312B00FB-8B93-5114-C0EE-570C95BFC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11358" y="8195498"/>
            <a:ext cx="1308778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2800" b="1" dirty="0">
                <a:latin typeface="Arial" panose="020B0604020202020204" pitchFamily="34" charset="0"/>
                <a:cs typeface="Arial" panose="020B0604020202020204" pitchFamily="34" charset="0"/>
              </a:rPr>
              <a:t>* Autor correspondencia. Dirección de correo electrónico: abc@uni.edu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0">
            <a:extLst>
              <a:ext uri="{FF2B5EF4-FFF2-40B4-BE49-F238E27FC236}">
                <a16:creationId xmlns:a16="http://schemas.microsoft.com/office/drawing/2014/main" id="{36BF2F0E-F25B-4E07-29AA-CA9049A6B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10158413"/>
            <a:ext cx="29108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MX" altLang="es-ES_tradnl" sz="2800" b="1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s-MX" altLang="es-ES_tradnl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_tradnl" alt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Texto aquí</a:t>
            </a:r>
            <a:endParaRPr lang="es-ES" altLang="es-ES_trad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s-ES" altLang="es-ES_tradn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6EEB5EE-96C6-52F6-A975-7B80169B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0954" y="12977813"/>
            <a:ext cx="143525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>
              <a:spcBef>
                <a:spcPct val="0"/>
              </a:spcBef>
              <a:defRPr/>
            </a:pPr>
            <a:r>
              <a:rPr lang="en-US" altLang="es-ES_tradnl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 25-27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92C381E-192F-B18D-61F1-E6496A6D3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7013" y="23798213"/>
            <a:ext cx="143525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Arial 25-27.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A8C2A4BA-8D51-0159-70A0-FC22B1835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7013" y="35152013"/>
            <a:ext cx="14352587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cs typeface="Arial" panose="020B0604020202020204" pitchFamily="34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cs typeface="Arial" panose="020B0604020202020204" pitchFamily="34" charset="0"/>
              </a:rPr>
              <a:t> Arial 25-27.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5C4D48B3-34BA-B4C7-6DB0-9B96D1889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892" y="4506910"/>
            <a:ext cx="17704197" cy="121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es-ES_tradnl" sz="4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(UTILICE MAYÚSCULAS)</a:t>
            </a:r>
          </a:p>
        </p:txBody>
      </p:sp>
      <p:sp>
        <p:nvSpPr>
          <p:cNvPr id="15" name="Rectangle 46">
            <a:extLst>
              <a:ext uri="{FF2B5EF4-FFF2-40B4-BE49-F238E27FC236}">
                <a16:creationId xmlns:a16="http://schemas.microsoft.com/office/drawing/2014/main" id="{80B16270-6C85-1DE5-3BEF-8C078658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9150013"/>
            <a:ext cx="132588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6" name="Rectangle 46">
            <a:extLst>
              <a:ext uri="{FF2B5EF4-FFF2-40B4-BE49-F238E27FC236}">
                <a16:creationId xmlns:a16="http://schemas.microsoft.com/office/drawing/2014/main" id="{5224C269-80F4-C0DB-05C2-64534842F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5304413"/>
            <a:ext cx="13411200" cy="531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7" name="Rectangle 46">
            <a:extLst>
              <a:ext uri="{FF2B5EF4-FFF2-40B4-BE49-F238E27FC236}">
                <a16:creationId xmlns:a16="http://schemas.microsoft.com/office/drawing/2014/main" id="{59019013-4557-EC68-9313-8819E5BFE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413" y="17245013"/>
            <a:ext cx="132588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46">
            <a:extLst>
              <a:ext uri="{FF2B5EF4-FFF2-40B4-BE49-F238E27FC236}">
                <a16:creationId xmlns:a16="http://schemas.microsoft.com/office/drawing/2014/main" id="{AC15EB7E-5193-EBEE-2A79-085260509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413" y="28598813"/>
            <a:ext cx="132588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9" name="Rectángulo 76">
            <a:extLst>
              <a:ext uri="{FF2B5EF4-FFF2-40B4-BE49-F238E27FC236}">
                <a16:creationId xmlns:a16="http://schemas.microsoft.com/office/drawing/2014/main" id="{50718589-448D-997C-340A-F9ED1BE89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013" y="21809075"/>
            <a:ext cx="11125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Debe ser de alta calidad, mínimo de 100 KB.</a:t>
            </a:r>
            <a:endParaRPr lang="en-US" altLang="es-ES_tradnl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0" name="Rectángulo 79">
            <a:extLst>
              <a:ext uri="{FF2B5EF4-FFF2-40B4-BE49-F238E27FC236}">
                <a16:creationId xmlns:a16="http://schemas.microsoft.com/office/drawing/2014/main" id="{A172F2C0-0D90-F822-2B61-C62E9F9DF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013" y="37285613"/>
            <a:ext cx="11125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Debe ser de alta calidad, mínimo de 100 KB</a:t>
            </a:r>
            <a:r>
              <a:rPr lang="es-MX" altLang="es-ES_tradn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ES_tradn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81">
            <a:extLst>
              <a:ext uri="{FF2B5EF4-FFF2-40B4-BE49-F238E27FC236}">
                <a16:creationId xmlns:a16="http://schemas.microsoft.com/office/drawing/2014/main" id="{77130618-0266-24F8-C6F6-8CE4EC207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9013" y="19150013"/>
            <a:ext cx="11125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Debe ser de alta calidad, mínimo de 100 KB.</a:t>
            </a:r>
            <a:endParaRPr lang="en-US" altLang="es-ES_tradnl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2" name="Rectángulo 83">
            <a:extLst>
              <a:ext uri="{FF2B5EF4-FFF2-40B4-BE49-F238E27FC236}">
                <a16:creationId xmlns:a16="http://schemas.microsoft.com/office/drawing/2014/main" id="{923C5F77-133F-DBF5-E171-AFAA61CC8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9013" y="30503813"/>
            <a:ext cx="11125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2000" dirty="0">
                <a:solidFill>
                  <a:schemeClr val="tx1"/>
                </a:solidFill>
                <a:cs typeface="Arial" panose="020B0604020202020204" pitchFamily="34" charset="0"/>
              </a:rPr>
              <a:t>Debe ser de alta calidad, mínimo de 100 KB.</a:t>
            </a:r>
            <a:endParaRPr lang="en-US" altLang="es-ES_tradnl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" name="Rectángulo 9">
            <a:extLst>
              <a:ext uri="{FF2B5EF4-FFF2-40B4-BE49-F238E27FC236}">
                <a16:creationId xmlns:a16="http://schemas.microsoft.com/office/drawing/2014/main" id="{2396DE92-8683-4F96-DD94-DBC562CA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11753692"/>
            <a:ext cx="4386263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4" name="Rectángulo 42">
            <a:extLst>
              <a:ext uri="{FF2B5EF4-FFF2-40B4-BE49-F238E27FC236}">
                <a16:creationId xmlns:a16="http://schemas.microsoft.com/office/drawing/2014/main" id="{9735A717-919F-8DD5-F649-5B7C3EBF5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413" y="11803234"/>
            <a:ext cx="4386262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6B77AD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5" name="Rectángulo 43">
            <a:extLst>
              <a:ext uri="{FF2B5EF4-FFF2-40B4-BE49-F238E27FC236}">
                <a16:creationId xmlns:a16="http://schemas.microsoft.com/office/drawing/2014/main" id="{6AFACF11-9091-BE92-E6D3-C1E86943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26822559"/>
            <a:ext cx="43862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 TEXTO AQU</a:t>
            </a:r>
            <a:r>
              <a:rPr lang="es-ES_tradnl" altLang="es-ES_tradnl" sz="37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Í</a:t>
            </a:r>
            <a:r>
              <a:rPr lang="es-MX" altLang="es-ES_tradnl" sz="37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</a:t>
            </a:r>
            <a:endParaRPr lang="es-ES_tradnl" altLang="es-ES_tradnl" sz="37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6" name="Rectángulo 44">
            <a:extLst>
              <a:ext uri="{FF2B5EF4-FFF2-40B4-BE49-F238E27FC236}">
                <a16:creationId xmlns:a16="http://schemas.microsoft.com/office/drawing/2014/main" id="{D974E5C0-1C12-0A67-88CB-D5DD61DE7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7013" y="22716415"/>
            <a:ext cx="4348691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7" name="Rectángulo 45">
            <a:extLst>
              <a:ext uri="{FF2B5EF4-FFF2-40B4-BE49-F238E27FC236}">
                <a16:creationId xmlns:a16="http://schemas.microsoft.com/office/drawing/2014/main" id="{235A8EEB-E50A-315A-EBF8-191FE2A42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7013" y="33864550"/>
            <a:ext cx="4386262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B4195717-0991-F28D-4C07-4611B1F0B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48413"/>
            <a:ext cx="32405638" cy="1219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lIns="90000" tIns="46800" rIns="90000" bIns="46800" anchor="ctr"/>
          <a:lstStyle/>
          <a:p>
            <a:pPr algn="r">
              <a:defRPr/>
            </a:pPr>
            <a:r>
              <a:rPr lang="es-MX" altLang="es-ES_tradnl" sz="44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Cuautitlán Izcalli, Edo. Mex, Mex, del 08 al 09 de mayo 2024                   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4C1F4F73-48EC-86CA-1B6B-E7B10078F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893" y="1603375"/>
            <a:ext cx="1770419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s-ES" altLang="es-ES_tradnl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Congreso Internacional de Ingeniería Industrial -UNAM 2024 “Impacto de las ODS, retos y oportunidades de Ingeniería Industrial en el marco 2030”</a:t>
            </a:r>
          </a:p>
          <a:p>
            <a:pPr algn="ctr">
              <a:spcBef>
                <a:spcPct val="0"/>
              </a:spcBef>
              <a:defRPr/>
            </a:pPr>
            <a:endParaRPr lang="en-US" altLang="es-ES_tradnl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4C161624-1D18-C471-E893-5A4FB3042EC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737013" y="42407048"/>
            <a:ext cx="2187888" cy="1977704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4FB8637A-D2CC-51B9-FD5F-8867C8253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997" y="42304042"/>
            <a:ext cx="1977704" cy="197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E6035905-5C0E-DA69-A63A-27B8BBED0BE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612797" y="42296084"/>
            <a:ext cx="2187888" cy="1977704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B09ADB78-C4B5-8345-8DC8-3B09F97A28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14698" y="42304042"/>
            <a:ext cx="2340503" cy="1969746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B4476A62-3FEA-D55C-8A40-C584F7E7E44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4" t="14687" r="25313" b="35625"/>
          <a:stretch/>
        </p:blipFill>
        <p:spPr bwMode="auto">
          <a:xfrm>
            <a:off x="25261516" y="1634131"/>
            <a:ext cx="3453920" cy="35893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5FD4C745-C747-BD9E-01EC-4F78C31B72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862" y="1483753"/>
            <a:ext cx="2667581" cy="3922913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147F6E4D-1A67-6336-2BF6-B75BB874C10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5" b="7750"/>
          <a:stretch/>
        </p:blipFill>
        <p:spPr>
          <a:xfrm>
            <a:off x="184160" y="1217548"/>
            <a:ext cx="5865721" cy="384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65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254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Torrres</dc:creator>
  <cp:lastModifiedBy>Alma Denisse Almazan</cp:lastModifiedBy>
  <cp:revision>3</cp:revision>
  <dcterms:created xsi:type="dcterms:W3CDTF">2022-11-05T18:34:29Z</dcterms:created>
  <dcterms:modified xsi:type="dcterms:W3CDTF">2024-01-15T20:50:40Z</dcterms:modified>
</cp:coreProperties>
</file>